
<file path=[Content_Types].xml><?xml version="1.0" encoding="utf-8"?>
<Types xmlns="http://schemas.openxmlformats.org/package/2006/content-types">
  <Default Extension="xml" ContentType="application/xml"/>
  <Default Extension="mp4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2562" autoAdjust="0"/>
  </p:normalViewPr>
  <p:slideViewPr>
    <p:cSldViewPr snapToGrid="0" snapToObjects="1">
      <p:cViewPr varScale="1">
        <p:scale>
          <a:sx n="66" d="100"/>
          <a:sy n="66" d="100"/>
        </p:scale>
        <p:origin x="-13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54D70-20A1-EA42-A4AC-BCBFF931A7B0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A93C4E-461A-8949-B347-226A688BA9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973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5-</a:t>
            </a:r>
            <a:r>
              <a:rPr lang="en-US" baseline="0" dirty="0" smtClean="0"/>
              <a:t>7 minutes</a:t>
            </a:r>
          </a:p>
          <a:p>
            <a:endParaRPr lang="en-US" baseline="0" dirty="0" smtClean="0"/>
          </a:p>
          <a:p>
            <a:r>
              <a:rPr lang="en-US" baseline="0" dirty="0" smtClean="0"/>
              <a:t>You can use this video at the end as your last slide if time permit. They get to see Start Smart 2.0 in action in a kinder room.  Let the participants know that they will get to hear students use the Conversation Pattern to </a:t>
            </a:r>
            <a:r>
              <a:rPr lang="en-US" baseline="0" smtClean="0"/>
              <a:t>Clarify through </a:t>
            </a:r>
            <a:r>
              <a:rPr lang="en-US" baseline="0" dirty="0" smtClean="0"/>
              <a:t>paraphrasing, building on and prompting.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25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94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48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40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8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19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686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82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10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917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409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9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E94D4-C54C-CE49-B1F1-40F46040C58B}" type="datetimeFigureOut">
              <a:rPr lang="en-US" smtClean="0"/>
              <a:t>3/15/17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2F9B4-29C0-464E-B726-F92DA87C4E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565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/>
              <a:t>Start Smart 2.0 in Action</a:t>
            </a:r>
            <a:endParaRPr lang="en-US" b="1" dirty="0"/>
          </a:p>
        </p:txBody>
      </p:sp>
      <p:pic>
        <p:nvPicPr>
          <p:cNvPr id="4" name="Start Smart 2.0 - Belvedere ES-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706563"/>
            <a:ext cx="8229600" cy="4662487"/>
          </a:xfrm>
        </p:spPr>
      </p:pic>
    </p:spTree>
    <p:extLst>
      <p:ext uri="{BB962C8B-B14F-4D97-AF65-F5344CB8AC3E}">
        <p14:creationId xmlns:p14="http://schemas.microsoft.com/office/powerpoint/2010/main" val="3797640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64</Words>
  <Application>Microsoft Macintosh PowerPoint</Application>
  <PresentationFormat>On-screen Show (4:3)</PresentationFormat>
  <Paragraphs>4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Start Smart 2.0 in Action</vt:lpstr>
    </vt:vector>
  </TitlesOfParts>
  <Company>Cortés Lawton Clan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Alana Monty Amaya Tessa</dc:creator>
  <cp:lastModifiedBy>Alana Monty Amaya Tessa</cp:lastModifiedBy>
  <cp:revision>2</cp:revision>
  <dcterms:created xsi:type="dcterms:W3CDTF">2017-03-15T16:07:27Z</dcterms:created>
  <dcterms:modified xsi:type="dcterms:W3CDTF">2017-03-15T16:11:31Z</dcterms:modified>
</cp:coreProperties>
</file>